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4EA1-F838-4D3C-B6FC-0483D415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03F71-3F97-4CC7-BD27-F6C8BA11C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B530-5B77-4EED-8787-633A5D33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877C-76A5-4F69-9ED9-541859A7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6DF47-EAA0-413E-98CC-7089B0AB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679C-4B61-484C-B34E-CD28F4E3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40D91-A304-4D05-9FCA-ACFD6C506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20DBE-487F-4762-A2D2-5CA500BE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66D9C-9854-442D-8CAE-1CFF65FC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F773-153F-4E1D-A5B2-A4C53799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1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DF544-5407-4023-81A4-7BBE18D6B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07B86-0757-468F-8E16-BCA8AE686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BCE-EE5D-4D79-B734-24F006D6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D762-68B8-4B38-ABBE-96159D67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71AB-3E02-4388-B97A-D83CDEDC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9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FB50-234E-474E-BD72-EFC9DA9A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7D84-904B-4DC7-A69F-7F9B29018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C3F9D-A09C-4ECC-BD1B-E20736A3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B1E16-A4AA-41BA-9731-C3CDB649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9345D-53F8-4042-9A2A-214682B6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9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79CA-F8BC-4215-9773-15C2C4E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207AB-D441-4660-BDC3-D95429200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B2A86-2C2E-417B-B42B-26DFECE8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7E19A-9E21-41AD-A7F3-CABE271A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31FE7-A852-483C-BA23-CAD881B7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7BF2-2496-48C2-B78D-9AA29F45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1A2DC-E2A6-4F52-9078-7ED9E3A1F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75A10-677E-4E54-AD36-A9131B77E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276B9-B74D-4338-B01C-E909147A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AA71A-B241-4EB5-B1E6-E19628B9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BAA3F-62C9-453B-A897-9E99C126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8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99E1-1017-4815-B719-BB7EBF0C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3F7DC-8764-45C7-8B43-D81D50A65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7E7B3-AB47-4ECD-890A-80965D6F7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66F6A-9754-46D5-961E-C5374873C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5CF3F-CCD5-483A-8DB5-83BE36443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3BBAA-625F-4272-9928-0D4B976C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E8A94-C613-4A99-8C13-4E26112E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DF4EE-7194-41A4-9908-8579EFD3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9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CBDC-A2E2-4923-8879-764EC52C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1573B-68F7-43DD-B87C-75D1AA0F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E2A3A-1920-4CBD-87AA-10B4A050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89F2B-7876-41E7-AE86-C1AFC949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09E2D-790F-4592-AB72-F3931664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E75F3-34C1-4D79-ADAF-17AAAC15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D7E9A-94B2-4DC1-8EFD-8220CD79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CC52-48D4-403F-92B2-E3A79B6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7EEC-C12E-4376-A2FD-805616477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137B-4A63-4537-8F0B-C1856DF73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00F4-5D6A-4009-AEEC-1E8479EC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6FA40-14BC-434A-A853-0B2C3A65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EBF3A-3B70-4F5C-9F46-F1F1586D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9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3268-3CDD-4011-B9D1-96FF4412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669F0-2B48-460B-9A40-96B501F99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FCBB1-EE7A-429B-B67F-DF46DAD28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AEEB-80CC-4D31-80E6-CE53B971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085E-D6FA-41B2-BC40-50607F3B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6A5B6-DC2E-4006-9BF8-0351F3A8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5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7BEB6-24DA-405B-AFDA-EDADDC18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03A66-1ABA-48A3-9428-9B35C20B5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F7D28-57AA-4DE4-A66C-A6EC67942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0A83-BC13-4AF5-8DAE-B0A574CCD5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11D4-CDCC-42D6-B9DA-12751FF1A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01274-7965-4B06-8313-E5A8EF90B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4ABD-966B-483A-9F9A-F071B165A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E56A-5A43-412F-A609-96790B5FE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intention: To make tally charts.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510F4-A1BA-40B4-933F-E7ABE2B2B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You will need a pencil and some paper to write answers down.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424742-FD32-4BC9-900B-5516831C5E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6"/>
    </mc:Choice>
    <mc:Fallback>
      <p:transition spd="slow" advTm="11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A8725-FFD3-45DA-97BC-2EFE11C6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1" y="1344586"/>
            <a:ext cx="5078299" cy="3377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0041A-F233-4B0D-B886-8368DDFB702E}"/>
              </a:ext>
            </a:extLst>
          </p:cNvPr>
          <p:cNvSpPr txBox="1"/>
          <p:nvPr/>
        </p:nvSpPr>
        <p:spPr>
          <a:xfrm>
            <a:off x="164892" y="239843"/>
            <a:ext cx="825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Tally charts are used to collect data or information quickly. </a:t>
            </a:r>
          </a:p>
          <a:p>
            <a:r>
              <a:rPr lang="en-GB" dirty="0"/>
              <a:t>Each mark represents a number.</a:t>
            </a:r>
          </a:p>
          <a:p>
            <a:r>
              <a:rPr lang="en-GB" dirty="0"/>
              <a:t>What does each tally represent?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B74DB-61C0-4B82-A8FA-98FD072C6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084" y="3788303"/>
            <a:ext cx="6591053" cy="282985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1073487-1604-4F1A-806E-D9B42A40B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64"/>
    </mc:Choice>
    <mc:Fallback>
      <p:transition spd="slow" advTm="44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1E7BA-79FB-42D9-9634-65D322887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84" y="701032"/>
            <a:ext cx="900752" cy="1007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692DB-034F-4F5F-9DF0-93583C9CD053}"/>
              </a:ext>
            </a:extLst>
          </p:cNvPr>
          <p:cNvSpPr txBox="1"/>
          <p:nvPr/>
        </p:nvSpPr>
        <p:spPr>
          <a:xfrm>
            <a:off x="164891" y="89142"/>
            <a:ext cx="1011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count in fives using tallies.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035D84-BF69-4695-8940-B60FB058F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473" y="2428561"/>
            <a:ext cx="900752" cy="1007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129F6B-DA63-49AA-BBD9-88265264A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824" y="701032"/>
            <a:ext cx="900752" cy="1007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12A765-44D0-4176-803E-D06EE0D26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432" y="4520980"/>
            <a:ext cx="900752" cy="10076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C22350-B42D-4EC7-9B29-709066119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94" y="2428561"/>
            <a:ext cx="900752" cy="1007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EE3C17-7E19-4B6C-AC6F-95DD3B8D7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315" y="2428561"/>
            <a:ext cx="900752" cy="10076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C5AB15-969A-4092-95DE-EB95BBC63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36" y="2428561"/>
            <a:ext cx="900752" cy="1007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3FE9E0-63DC-49C0-91EE-C6A9B5000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878" y="4520980"/>
            <a:ext cx="900752" cy="10076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39EFE1-4DA3-4D94-B19C-B0C4F45D9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56" y="4520980"/>
            <a:ext cx="900752" cy="10076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5D13C-3957-451C-9D7F-B053E9377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774" y="4510206"/>
            <a:ext cx="900752" cy="10076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31D0E9-8029-4F64-98FB-D48E113A5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42" y="4510206"/>
            <a:ext cx="900752" cy="10076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CB56CD-6BF7-4262-86DA-FB08FCDB5941}"/>
              </a:ext>
            </a:extLst>
          </p:cNvPr>
          <p:cNvSpPr txBox="1"/>
          <p:nvPr/>
        </p:nvSpPr>
        <p:spPr>
          <a:xfrm>
            <a:off x="549882" y="3471995"/>
            <a:ext cx="49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8803A2-34AB-4426-9C0D-C19CFE528261}"/>
              </a:ext>
            </a:extLst>
          </p:cNvPr>
          <p:cNvSpPr txBox="1"/>
          <p:nvPr/>
        </p:nvSpPr>
        <p:spPr>
          <a:xfrm>
            <a:off x="460612" y="1707019"/>
            <a:ext cx="49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0D5E4-1128-4ED5-818C-E954DB2A4910}"/>
              </a:ext>
            </a:extLst>
          </p:cNvPr>
          <p:cNvSpPr txBox="1"/>
          <p:nvPr/>
        </p:nvSpPr>
        <p:spPr>
          <a:xfrm>
            <a:off x="1537834" y="1707019"/>
            <a:ext cx="6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31E003-5A19-4C9F-B92A-3383CB9BDB30}"/>
              </a:ext>
            </a:extLst>
          </p:cNvPr>
          <p:cNvSpPr txBox="1"/>
          <p:nvPr/>
        </p:nvSpPr>
        <p:spPr>
          <a:xfrm>
            <a:off x="645676" y="5748402"/>
            <a:ext cx="49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97B4F4-5842-4581-A044-0138A4C91133}"/>
              </a:ext>
            </a:extLst>
          </p:cNvPr>
          <p:cNvSpPr txBox="1"/>
          <p:nvPr/>
        </p:nvSpPr>
        <p:spPr>
          <a:xfrm>
            <a:off x="2695133" y="5743009"/>
            <a:ext cx="6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C8B0F-A60A-4803-924F-4DD25D99DBE1}"/>
              </a:ext>
            </a:extLst>
          </p:cNvPr>
          <p:cNvSpPr txBox="1"/>
          <p:nvPr/>
        </p:nvSpPr>
        <p:spPr>
          <a:xfrm rot="10800000" flipV="1">
            <a:off x="1690234" y="5748401"/>
            <a:ext cx="100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0DB265-217E-4B65-8D25-C871D4673F45}"/>
              </a:ext>
            </a:extLst>
          </p:cNvPr>
          <p:cNvSpPr txBox="1"/>
          <p:nvPr/>
        </p:nvSpPr>
        <p:spPr>
          <a:xfrm>
            <a:off x="1602792" y="3572948"/>
            <a:ext cx="6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F0BA22-513A-48F6-B523-0DB5A0C24D2B}"/>
              </a:ext>
            </a:extLst>
          </p:cNvPr>
          <p:cNvSpPr txBox="1"/>
          <p:nvPr/>
        </p:nvSpPr>
        <p:spPr>
          <a:xfrm>
            <a:off x="2651375" y="3572948"/>
            <a:ext cx="6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AAD29E-134A-4913-961C-8E991406A101}"/>
              </a:ext>
            </a:extLst>
          </p:cNvPr>
          <p:cNvSpPr txBox="1"/>
          <p:nvPr/>
        </p:nvSpPr>
        <p:spPr>
          <a:xfrm>
            <a:off x="3607706" y="3572948"/>
            <a:ext cx="6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3417-1597-4DB7-A378-8C51438E1F3F}"/>
              </a:ext>
            </a:extLst>
          </p:cNvPr>
          <p:cNvSpPr txBox="1"/>
          <p:nvPr/>
        </p:nvSpPr>
        <p:spPr>
          <a:xfrm>
            <a:off x="3729511" y="5705342"/>
            <a:ext cx="6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B4A2B-6D72-4C67-BB4C-42CD8109DC98}"/>
              </a:ext>
            </a:extLst>
          </p:cNvPr>
          <p:cNvSpPr txBox="1"/>
          <p:nvPr/>
        </p:nvSpPr>
        <p:spPr>
          <a:xfrm>
            <a:off x="4766274" y="5705341"/>
            <a:ext cx="6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47" name="Audio 46">
            <a:hlinkClick r:id="" action="ppaction://media"/>
            <a:extLst>
              <a:ext uri="{FF2B5EF4-FFF2-40B4-BE49-F238E27FC236}">
                <a16:creationId xmlns:a16="http://schemas.microsoft.com/office/drawing/2014/main" id="{F11FD1C9-7C7D-4CD2-A812-0E4A99C5FC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29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78"/>
    </mc:Choice>
    <mc:Fallback>
      <p:transition spd="slow" advTm="35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8" grpId="0"/>
      <p:bldP spid="29" grpId="0"/>
      <p:bldP spid="31" grpId="0"/>
      <p:bldP spid="32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B5C4F-804A-47D5-B2B9-E9DB3587F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46" y="1370897"/>
            <a:ext cx="2343150" cy="120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4A02B-D2E6-4BB4-85D3-15844F5B416A}"/>
              </a:ext>
            </a:extLst>
          </p:cNvPr>
          <p:cNvSpPr txBox="1"/>
          <p:nvPr/>
        </p:nvSpPr>
        <p:spPr>
          <a:xfrm>
            <a:off x="539646" y="404734"/>
            <a:ext cx="861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this tally represent?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D319C-CBC8-43D0-9491-A696C8847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021" y="1628071"/>
            <a:ext cx="533400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512CB-9406-43E3-8093-1A31D6F0C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370" y="1370897"/>
            <a:ext cx="1800225" cy="113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82B43-AC68-441C-AF45-C32AD13EC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994" y="1589970"/>
            <a:ext cx="581025" cy="771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24830-5D3B-45E1-9A4C-6AA0583B2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4131" y="1370897"/>
            <a:ext cx="2200275" cy="1152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AC1A17-054D-4CF6-A864-9896E2FAF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6280" y="1528059"/>
            <a:ext cx="752475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45FC82-586F-454F-997E-2810B8FEF9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008" y="3447849"/>
            <a:ext cx="2638425" cy="1019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D27474-1DD3-447E-AA6F-D1785B74A7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7283" y="3628823"/>
            <a:ext cx="552450" cy="657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82BB3D-B43C-4A61-89D6-24A50AB845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1906" y="3455424"/>
            <a:ext cx="2562225" cy="866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8291E1-12DF-49E2-A471-1651109AF8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7591" y="3550673"/>
            <a:ext cx="552450" cy="6762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4A7202B-BB30-452C-ABC7-1CAB0DD096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51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85"/>
    </mc:Choice>
    <mc:Fallback>
      <p:transition spd="slow" advTm="38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C1D680-F90A-43BB-BC5B-D115A59C5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96648"/>
              </p:ext>
            </p:extLst>
          </p:nvPr>
        </p:nvGraphicFramePr>
        <p:xfrm>
          <a:off x="944380" y="719527"/>
          <a:ext cx="10553076" cy="431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692">
                  <a:extLst>
                    <a:ext uri="{9D8B030D-6E8A-4147-A177-3AD203B41FA5}">
                      <a16:colId xmlns:a16="http://schemas.microsoft.com/office/drawing/2014/main" val="809006868"/>
                    </a:ext>
                  </a:extLst>
                </a:gridCol>
                <a:gridCol w="3517692">
                  <a:extLst>
                    <a:ext uri="{9D8B030D-6E8A-4147-A177-3AD203B41FA5}">
                      <a16:colId xmlns:a16="http://schemas.microsoft.com/office/drawing/2014/main" val="3384582823"/>
                    </a:ext>
                  </a:extLst>
                </a:gridCol>
                <a:gridCol w="3517692">
                  <a:extLst>
                    <a:ext uri="{9D8B030D-6E8A-4147-A177-3AD203B41FA5}">
                      <a16:colId xmlns:a16="http://schemas.microsoft.com/office/drawing/2014/main" val="2604763070"/>
                    </a:ext>
                  </a:extLst>
                </a:gridCol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735029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203681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94135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825027"/>
                  </a:ext>
                </a:extLst>
              </a:tr>
            </a:tbl>
          </a:graphicData>
        </a:graphic>
      </p:graphicFrame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34F5FBC-B487-4420-A369-C75324F536B0}"/>
              </a:ext>
            </a:extLst>
          </p:cNvPr>
          <p:cNvSpPr/>
          <p:nvPr/>
        </p:nvSpPr>
        <p:spPr>
          <a:xfrm>
            <a:off x="3192904" y="1607694"/>
            <a:ext cx="554628" cy="57487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53234DE-AA3E-4CE9-9AFC-3CF0744AE286}"/>
              </a:ext>
            </a:extLst>
          </p:cNvPr>
          <p:cNvSpPr/>
          <p:nvPr/>
        </p:nvSpPr>
        <p:spPr>
          <a:xfrm>
            <a:off x="3192904" y="2878110"/>
            <a:ext cx="659568" cy="57487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144C5C7-6F0C-403C-A038-8CB38B5B0C83}"/>
              </a:ext>
            </a:extLst>
          </p:cNvPr>
          <p:cNvSpPr/>
          <p:nvPr/>
        </p:nvSpPr>
        <p:spPr>
          <a:xfrm>
            <a:off x="3147932" y="4178697"/>
            <a:ext cx="599600" cy="49673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B2E69-4617-4191-99BE-707FC628259F}"/>
              </a:ext>
            </a:extLst>
          </p:cNvPr>
          <p:cNvCxnSpPr/>
          <p:nvPr/>
        </p:nvCxnSpPr>
        <p:spPr>
          <a:xfrm>
            <a:off x="4971735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ED4B00-81F2-48D9-928C-74CB44D98DD7}"/>
              </a:ext>
            </a:extLst>
          </p:cNvPr>
          <p:cNvCxnSpPr/>
          <p:nvPr/>
        </p:nvCxnSpPr>
        <p:spPr>
          <a:xfrm>
            <a:off x="5204085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1CD31-5184-414B-8154-BAB968E50D06}"/>
              </a:ext>
            </a:extLst>
          </p:cNvPr>
          <p:cNvCxnSpPr/>
          <p:nvPr/>
        </p:nvCxnSpPr>
        <p:spPr>
          <a:xfrm>
            <a:off x="5416444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76F369-BB0D-46A6-902E-E23B06EB63FB}"/>
              </a:ext>
            </a:extLst>
          </p:cNvPr>
          <p:cNvCxnSpPr/>
          <p:nvPr/>
        </p:nvCxnSpPr>
        <p:spPr>
          <a:xfrm>
            <a:off x="5673777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C900D-8989-45C5-8DE4-3D57FD44DB52}"/>
              </a:ext>
            </a:extLst>
          </p:cNvPr>
          <p:cNvCxnSpPr/>
          <p:nvPr/>
        </p:nvCxnSpPr>
        <p:spPr>
          <a:xfrm>
            <a:off x="4986726" y="2975548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452A90-8D47-40EB-AE6C-660B56176E6F}"/>
              </a:ext>
            </a:extLst>
          </p:cNvPr>
          <p:cNvCxnSpPr/>
          <p:nvPr/>
        </p:nvCxnSpPr>
        <p:spPr>
          <a:xfrm>
            <a:off x="5204085" y="2975548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57946-A35C-4647-86DD-82F297F27891}"/>
              </a:ext>
            </a:extLst>
          </p:cNvPr>
          <p:cNvCxnSpPr/>
          <p:nvPr/>
        </p:nvCxnSpPr>
        <p:spPr>
          <a:xfrm>
            <a:off x="5396458" y="2975548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D0FB5A-5793-46D3-A34A-596AD442A400}"/>
              </a:ext>
            </a:extLst>
          </p:cNvPr>
          <p:cNvCxnSpPr/>
          <p:nvPr/>
        </p:nvCxnSpPr>
        <p:spPr>
          <a:xfrm>
            <a:off x="5396458" y="4178697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8266C9-D040-4A3E-A01F-E33882BB441E}"/>
              </a:ext>
            </a:extLst>
          </p:cNvPr>
          <p:cNvCxnSpPr/>
          <p:nvPr/>
        </p:nvCxnSpPr>
        <p:spPr>
          <a:xfrm>
            <a:off x="5061678" y="4178697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352892DC-20B4-4C7D-A335-213721C9F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92"/>
    </mc:Choice>
    <mc:Fallback>
      <p:transition spd="slow" advTm="1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C1D680-F90A-43BB-BC5B-D115A59C5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27396"/>
              </p:ext>
            </p:extLst>
          </p:nvPr>
        </p:nvGraphicFramePr>
        <p:xfrm>
          <a:off x="944380" y="719527"/>
          <a:ext cx="10553076" cy="431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692">
                  <a:extLst>
                    <a:ext uri="{9D8B030D-6E8A-4147-A177-3AD203B41FA5}">
                      <a16:colId xmlns:a16="http://schemas.microsoft.com/office/drawing/2014/main" val="809006868"/>
                    </a:ext>
                  </a:extLst>
                </a:gridCol>
                <a:gridCol w="3517692">
                  <a:extLst>
                    <a:ext uri="{9D8B030D-6E8A-4147-A177-3AD203B41FA5}">
                      <a16:colId xmlns:a16="http://schemas.microsoft.com/office/drawing/2014/main" val="3384582823"/>
                    </a:ext>
                  </a:extLst>
                </a:gridCol>
                <a:gridCol w="3517692">
                  <a:extLst>
                    <a:ext uri="{9D8B030D-6E8A-4147-A177-3AD203B41FA5}">
                      <a16:colId xmlns:a16="http://schemas.microsoft.com/office/drawing/2014/main" val="2604763070"/>
                    </a:ext>
                  </a:extLst>
                </a:gridCol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735029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203681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94135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825027"/>
                  </a:ext>
                </a:extLst>
              </a:tr>
            </a:tbl>
          </a:graphicData>
        </a:graphic>
      </p:graphicFrame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34F5FBC-B487-4420-A369-C75324F536B0}"/>
              </a:ext>
            </a:extLst>
          </p:cNvPr>
          <p:cNvSpPr/>
          <p:nvPr/>
        </p:nvSpPr>
        <p:spPr>
          <a:xfrm>
            <a:off x="3192904" y="1607694"/>
            <a:ext cx="554628" cy="57487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53234DE-AA3E-4CE9-9AFC-3CF0744AE286}"/>
              </a:ext>
            </a:extLst>
          </p:cNvPr>
          <p:cNvSpPr/>
          <p:nvPr/>
        </p:nvSpPr>
        <p:spPr>
          <a:xfrm>
            <a:off x="3192904" y="2878110"/>
            <a:ext cx="659568" cy="57487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144C5C7-6F0C-403C-A038-8CB38B5B0C83}"/>
              </a:ext>
            </a:extLst>
          </p:cNvPr>
          <p:cNvSpPr/>
          <p:nvPr/>
        </p:nvSpPr>
        <p:spPr>
          <a:xfrm>
            <a:off x="3147932" y="4178697"/>
            <a:ext cx="599600" cy="49673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B2E69-4617-4191-99BE-707FC628259F}"/>
              </a:ext>
            </a:extLst>
          </p:cNvPr>
          <p:cNvCxnSpPr/>
          <p:nvPr/>
        </p:nvCxnSpPr>
        <p:spPr>
          <a:xfrm>
            <a:off x="4971735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ED4B00-81F2-48D9-928C-74CB44D98DD7}"/>
              </a:ext>
            </a:extLst>
          </p:cNvPr>
          <p:cNvCxnSpPr/>
          <p:nvPr/>
        </p:nvCxnSpPr>
        <p:spPr>
          <a:xfrm>
            <a:off x="5204085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1CD31-5184-414B-8154-BAB968E50D06}"/>
              </a:ext>
            </a:extLst>
          </p:cNvPr>
          <p:cNvCxnSpPr/>
          <p:nvPr/>
        </p:nvCxnSpPr>
        <p:spPr>
          <a:xfrm>
            <a:off x="5416444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76F369-BB0D-46A6-902E-E23B06EB63FB}"/>
              </a:ext>
            </a:extLst>
          </p:cNvPr>
          <p:cNvCxnSpPr/>
          <p:nvPr/>
        </p:nvCxnSpPr>
        <p:spPr>
          <a:xfrm>
            <a:off x="5673777" y="1729116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C900D-8989-45C5-8DE4-3D57FD44DB52}"/>
              </a:ext>
            </a:extLst>
          </p:cNvPr>
          <p:cNvCxnSpPr/>
          <p:nvPr/>
        </p:nvCxnSpPr>
        <p:spPr>
          <a:xfrm>
            <a:off x="4986726" y="2975548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452A90-8D47-40EB-AE6C-660B56176E6F}"/>
              </a:ext>
            </a:extLst>
          </p:cNvPr>
          <p:cNvCxnSpPr/>
          <p:nvPr/>
        </p:nvCxnSpPr>
        <p:spPr>
          <a:xfrm>
            <a:off x="5204085" y="2975548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57946-A35C-4647-86DD-82F297F27891}"/>
              </a:ext>
            </a:extLst>
          </p:cNvPr>
          <p:cNvCxnSpPr/>
          <p:nvPr/>
        </p:nvCxnSpPr>
        <p:spPr>
          <a:xfrm>
            <a:off x="5396458" y="2975548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D0FB5A-5793-46D3-A34A-596AD442A400}"/>
              </a:ext>
            </a:extLst>
          </p:cNvPr>
          <p:cNvCxnSpPr/>
          <p:nvPr/>
        </p:nvCxnSpPr>
        <p:spPr>
          <a:xfrm>
            <a:off x="5396458" y="4178697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8266C9-D040-4A3E-A01F-E33882BB441E}"/>
              </a:ext>
            </a:extLst>
          </p:cNvPr>
          <p:cNvCxnSpPr/>
          <p:nvPr/>
        </p:nvCxnSpPr>
        <p:spPr>
          <a:xfrm>
            <a:off x="5061678" y="4178697"/>
            <a:ext cx="0" cy="4534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9497156-8564-4957-A65D-799056745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0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6"/>
    </mc:Choice>
    <mc:Fallback>
      <p:transition spd="slow" advTm="10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3D549-8151-4A00-B61D-589206B49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60" y="824586"/>
            <a:ext cx="10223291" cy="479868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B93BBFD-8735-41B1-B927-C06843D25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09"/>
    </mc:Choice>
    <mc:Fallback>
      <p:transition spd="slow" advTm="19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3D549-8151-4A00-B61D-589206B49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60" y="824586"/>
            <a:ext cx="10223291" cy="4798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81F7B-2DFB-4F63-851A-B4EFA2A356D9}"/>
              </a:ext>
            </a:extLst>
          </p:cNvPr>
          <p:cNvSpPr txBox="1"/>
          <p:nvPr/>
        </p:nvSpPr>
        <p:spPr>
          <a:xfrm>
            <a:off x="9608697" y="1573967"/>
            <a:ext cx="64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0A7F-885B-42A0-855B-8100924E03D7}"/>
              </a:ext>
            </a:extLst>
          </p:cNvPr>
          <p:cNvSpPr txBox="1"/>
          <p:nvPr/>
        </p:nvSpPr>
        <p:spPr>
          <a:xfrm>
            <a:off x="9608697" y="2323348"/>
            <a:ext cx="64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DEB1D-77AB-45BB-AFDB-8227AA392091}"/>
              </a:ext>
            </a:extLst>
          </p:cNvPr>
          <p:cNvSpPr txBox="1"/>
          <p:nvPr/>
        </p:nvSpPr>
        <p:spPr>
          <a:xfrm>
            <a:off x="9616193" y="3223929"/>
            <a:ext cx="64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B64A-622E-4C63-9827-4F6783B4C9AB}"/>
              </a:ext>
            </a:extLst>
          </p:cNvPr>
          <p:cNvSpPr txBox="1"/>
          <p:nvPr/>
        </p:nvSpPr>
        <p:spPr>
          <a:xfrm>
            <a:off x="9623689" y="4124510"/>
            <a:ext cx="64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C5797-6A99-412E-BA23-ABC844629B28}"/>
              </a:ext>
            </a:extLst>
          </p:cNvPr>
          <p:cNvSpPr txBox="1"/>
          <p:nvPr/>
        </p:nvSpPr>
        <p:spPr>
          <a:xfrm>
            <a:off x="9608697" y="4873891"/>
            <a:ext cx="64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6498B30-8C11-4518-884B-A5F53ADDC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05"/>
    </mc:Choice>
    <mc:Fallback>
      <p:transition spd="slow" advTm="18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5|1|1.4|3.3|1.3|1.2|1.2|1|1.1|1.1|1.3|2.1|1.4|0.9|0.9|1|0.9|0.8|1|0.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5|0.9|2.1|2.4|3.2|1.3|8|1.6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</Words>
  <Application>Microsoft Office PowerPoint</Application>
  <PresentationFormat>Widescreen</PresentationFormat>
  <Paragraphs>41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Learning intention: To make tally charts.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make tally charts.</dc:title>
  <dc:creator>nicola</dc:creator>
  <cp:lastModifiedBy>nicola</cp:lastModifiedBy>
  <cp:revision>4</cp:revision>
  <dcterms:created xsi:type="dcterms:W3CDTF">2021-02-19T13:26:16Z</dcterms:created>
  <dcterms:modified xsi:type="dcterms:W3CDTF">2021-02-19T13:58:48Z</dcterms:modified>
</cp:coreProperties>
</file>