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1C43-CBF2-4CBC-B86C-9EA016895D4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B5598-146B-45A2-AAC0-CC2C66C95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01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C8A9-A2CF-406B-A2BB-7D3326508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98" y="935420"/>
            <a:ext cx="11122702" cy="404911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Alternative Maths 1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Learning </a:t>
            </a:r>
            <a:r>
              <a:rPr lang="en-GB" dirty="0"/>
              <a:t>intention: </a:t>
            </a:r>
            <a:br>
              <a:rPr lang="en-GB" dirty="0"/>
            </a:br>
            <a:r>
              <a:rPr lang="en-GB" dirty="0"/>
              <a:t>To identify and describe the properties of 3D shapes including faces, edges and vertices.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4F30AAE-7685-4517-BD0F-444BA8FC74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02"/>
    </mc:Choice>
    <mc:Fallback xmlns="">
      <p:transition spd="slow" advTm="16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D6743-5D04-4A40-B74A-D18A49D9F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48" y="504882"/>
            <a:ext cx="10178321" cy="566200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79485D-E2B8-47F1-B44D-E40A0747F8A1}"/>
              </a:ext>
            </a:extLst>
          </p:cNvPr>
          <p:cNvCxnSpPr/>
          <p:nvPr/>
        </p:nvCxnSpPr>
        <p:spPr>
          <a:xfrm>
            <a:off x="2083633" y="3597639"/>
            <a:ext cx="5471410" cy="11242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EC0A0C-C9A8-497E-80DB-1F4BF502401E}"/>
              </a:ext>
            </a:extLst>
          </p:cNvPr>
          <p:cNvCxnSpPr>
            <a:cxnSpLocks/>
          </p:cNvCxnSpPr>
          <p:nvPr/>
        </p:nvCxnSpPr>
        <p:spPr>
          <a:xfrm flipH="1">
            <a:off x="6250899" y="3837482"/>
            <a:ext cx="3385280" cy="1014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EDE87C-C59E-4FF1-8E23-C72C85E25B3A}"/>
              </a:ext>
            </a:extLst>
          </p:cNvPr>
          <p:cNvCxnSpPr>
            <a:cxnSpLocks/>
          </p:cNvCxnSpPr>
          <p:nvPr/>
        </p:nvCxnSpPr>
        <p:spPr>
          <a:xfrm flipH="1">
            <a:off x="2236033" y="3703819"/>
            <a:ext cx="5393961" cy="11380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05739F-D012-435A-BF1B-48DD3CD93CC9}"/>
              </a:ext>
            </a:extLst>
          </p:cNvPr>
          <p:cNvCxnSpPr>
            <a:cxnSpLocks/>
          </p:cNvCxnSpPr>
          <p:nvPr/>
        </p:nvCxnSpPr>
        <p:spPr>
          <a:xfrm flipH="1">
            <a:off x="4092315" y="3537678"/>
            <a:ext cx="1454044" cy="11921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771E54-AE92-45F8-80FE-43519311767E}"/>
              </a:ext>
            </a:extLst>
          </p:cNvPr>
          <p:cNvCxnSpPr/>
          <p:nvPr/>
        </p:nvCxnSpPr>
        <p:spPr>
          <a:xfrm>
            <a:off x="4242218" y="3657600"/>
            <a:ext cx="5471410" cy="11242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99042589-69FB-4D3F-BCA8-4459AD5CC5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0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9"/>
    </mc:Choice>
    <mc:Fallback xmlns="">
      <p:transition spd="slow" advTm="46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614EC3-C7EB-4A14-8602-E015AEFA828F}"/>
              </a:ext>
            </a:extLst>
          </p:cNvPr>
          <p:cNvSpPr txBox="1"/>
          <p:nvPr/>
        </p:nvSpPr>
        <p:spPr>
          <a:xfrm>
            <a:off x="8172140" y="4649449"/>
            <a:ext cx="86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53A05-2072-445B-B8FA-A2C7F4A3B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230" y="1528305"/>
            <a:ext cx="2694393" cy="2566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790DC1-BBE4-45D7-A394-818F123E1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431" y="1657349"/>
            <a:ext cx="2857032" cy="24376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36860F-69A4-4997-B10E-881F5DA26D3A}"/>
              </a:ext>
            </a:extLst>
          </p:cNvPr>
          <p:cNvSpPr txBox="1"/>
          <p:nvPr/>
        </p:nvSpPr>
        <p:spPr>
          <a:xfrm>
            <a:off x="6808032" y="736518"/>
            <a:ext cx="337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True or false? This is a cuboid.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F2C387-30F8-4B4E-9289-853697E7F7C3}"/>
              </a:ext>
            </a:extLst>
          </p:cNvPr>
          <p:cNvSpPr txBox="1"/>
          <p:nvPr/>
        </p:nvSpPr>
        <p:spPr>
          <a:xfrm>
            <a:off x="904953" y="896556"/>
            <a:ext cx="337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True or false? This is a cone.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8EA28-2B87-440F-B390-562DF39E4DFE}"/>
              </a:ext>
            </a:extLst>
          </p:cNvPr>
          <p:cNvSpPr txBox="1"/>
          <p:nvPr/>
        </p:nvSpPr>
        <p:spPr>
          <a:xfrm>
            <a:off x="1591456" y="4649449"/>
            <a:ext cx="242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False. It is a pyramid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D78123BC-78B6-47B1-92B9-E187881582C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48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9"/>
    </mc:Choice>
    <mc:Fallback xmlns="">
      <p:transition spd="slow" advTm="14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8355C5-8A91-456D-A390-87075C338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182199" cy="4032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F6C2CF-B878-4303-8171-35F87AA15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952" y="2788043"/>
            <a:ext cx="6351048" cy="408494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9E4C9C5-A5B2-4751-B6BA-1B4C75D1C86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81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75"/>
    </mc:Choice>
    <mc:Fallback xmlns="">
      <p:transition spd="slow" advTm="25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E249A3-3697-41DB-B4DA-1C4DD55B0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9901"/>
            <a:ext cx="5613359" cy="4330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55E94C-785A-4F2D-8EB2-8F688B6B2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359" y="2308485"/>
            <a:ext cx="6578642" cy="454951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3485DA0-511A-4086-90A8-72C80BA39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91"/>
    </mc:Choice>
    <mc:Fallback xmlns="">
      <p:transition spd="slow" advTm="21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6|5.1|1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36</TotalTime>
  <Words>53</Words>
  <Application>Microsoft Office PowerPoint</Application>
  <PresentationFormat>Widescreen</PresentationFormat>
  <Paragraphs>5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   Alternative Maths 1  Learning intention:  To identify and describe the properties of 3D shapes including faces, edges and vertices.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 To identify and describe the properties of 3D shapes including faces, edges and vertices.</dc:title>
  <dc:creator>nicola lawson</dc:creator>
  <cp:lastModifiedBy>Hall, Linda</cp:lastModifiedBy>
  <cp:revision>4</cp:revision>
  <cp:lastPrinted>2021-02-08T16:23:48Z</cp:lastPrinted>
  <dcterms:created xsi:type="dcterms:W3CDTF">2021-02-05T09:34:34Z</dcterms:created>
  <dcterms:modified xsi:type="dcterms:W3CDTF">2021-02-08T16:28:47Z</dcterms:modified>
</cp:coreProperties>
</file>